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CD21"/>
    <a:srgbClr val="008C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701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B20CC-E05D-49CC-A827-2AE9980C4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B5CBB-B80C-4735-813B-A703432D51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A71AB-FD41-4ADD-915B-C27558E74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F7C01-7939-499F-A61A-488392E8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F0379-623D-49A2-A407-E9167BCB6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9EB2B-4ABD-4440-B475-0B70C92D3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61D39-A876-4A18-AB39-05B75DC21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0A7C5-C5C4-4272-950C-22DB7D53C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4894C-5399-4C5E-81F4-E4017A2F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C3D8D-EB23-492D-B27E-34674A8C3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65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E88B3-D73F-433E-9DF3-A0C34AE7F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79592-B698-438D-871D-20F6D86E0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D0B7A-A034-4422-AA5E-9BBF805A8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9687D-A369-4BAB-A0AE-CB9086169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3C9EE-E300-4B3B-970F-79FAFA7FE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04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45117-F336-4653-BC72-0AF1BAEA9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3C690-1320-4237-BB7F-3AA6FAE00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9A7596-5782-4CF6-958A-ECD19DE0F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2AB294-F9CD-4EAE-BE20-974F98D10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56D83-401B-48B0-9DFD-EE7361843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39B88-997D-43ED-8CB0-C084AD39B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58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3D95D-2E85-43D2-82CF-76D367126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4DE80-4294-47E1-B1C0-7C5EDBD91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81D0EE-AB57-49E5-B662-8B20A9A16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3A2266-1978-4568-BDC2-D305468443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3F782D-2DBB-4F03-89E9-B123A6F0F8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9B8F7E-5DC1-49ED-9C30-4F365522C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C49AD8-EAD1-49DD-A628-F02CAD567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E40E78-6980-40AD-99A4-5412FAF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18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0ABFF-4C78-460E-8A2F-D23140AC9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A78A6-490A-4F29-9BD0-969C79CFA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48250-1A6C-455D-8E6A-CD6972D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2839B8-8586-49FA-B7E4-D24A0F641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14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FB7904-E876-4231-84AB-A62161897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8B0438-312B-478C-A1E8-F2604E6F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9A82A-924C-4680-8460-2D3110C8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5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89FEE-9BCB-48E9-87A1-0A71D61B2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6A70A-70D3-4138-A9C2-950937DB2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B0F73-0B6F-4F94-9A2B-071D5C04A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FDB34-D390-477C-B223-53B2BD129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735B3-E598-4E1B-A915-0F2E576A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306D9-CF99-4348-BFED-337960B6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67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C0F06-8FDA-4401-9761-9599FF5DB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29148B-2562-4A22-8652-1E761DBAC0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E0D7B-C853-403B-8C0D-7E1541475B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7FD141-E8DE-4A46-A271-8FF8A2A37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694A63-CB43-4BFD-99DF-2E295B038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5DC0E3-21D1-4E66-B1B2-38F3469BF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839C3-83F8-4AE8-ADAE-C150D5E28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AF933E-EE20-41AC-A6EB-26624057ED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2798B-C0E7-475A-95C6-58AE1D9C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9F8E0-B94F-4A67-9204-6FE59E653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698D9-D0DF-4033-8363-BCEE1AE5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4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1E4E79-4E00-4083-AC2F-76BB7D8274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B9D828-1338-49D6-B6FD-FBB2ABAA4B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8A5C6-C6CA-4706-A2CD-E21E57C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6B041-6F05-4619-9469-732B4046F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00195-2A4B-4D34-B435-BD5AF95B6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81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6AF223-CD47-45A2-95D9-9A9A236FD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A13AF-72BC-416F-A593-28B784795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26560-D5D5-4BB2-841E-EB187E35F9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99EF7-BA28-4482-B3CE-E23DEDFDA637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CEA66-E782-49F5-B3AE-36385D3C5E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672A3-C735-4D3B-BE0D-3D5BA2FB39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775E6-727F-4970-8ACB-9A9637BB7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20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4B97F8-38DD-48DF-8AD7-5E6A17182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" y="0"/>
            <a:ext cx="1219200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38845C1-EC12-412A-BF47-DCADE53D144E}"/>
              </a:ext>
            </a:extLst>
          </p:cNvPr>
          <p:cNvSpPr/>
          <p:nvPr/>
        </p:nvSpPr>
        <p:spPr>
          <a:xfrm>
            <a:off x="103507" y="82352"/>
            <a:ext cx="6832489" cy="4972639"/>
          </a:xfrm>
          <a:prstGeom prst="round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 w="22225">
            <a:solidFill>
              <a:srgbClr val="008C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48640" rIns="0" bIns="0" rtlCol="0" anchor="b" anchorCtr="0"/>
          <a:lstStyle/>
          <a:p>
            <a:pPr marL="347663" lvl="2">
              <a:spcAft>
                <a:spcPts val="600"/>
              </a:spcAft>
            </a:pPr>
            <a:endParaRPr lang="en-US" sz="100" dirty="0"/>
          </a:p>
        </p:txBody>
      </p:sp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5C009A0E-79F7-4EB4-9A4E-EA0BD1353C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988987"/>
              </p:ext>
            </p:extLst>
          </p:nvPr>
        </p:nvGraphicFramePr>
        <p:xfrm>
          <a:off x="404766" y="315378"/>
          <a:ext cx="7247063" cy="4510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5311">
                  <a:extLst>
                    <a:ext uri="{9D8B030D-6E8A-4147-A177-3AD203B41FA5}">
                      <a16:colId xmlns:a16="http://schemas.microsoft.com/office/drawing/2014/main" val="76714010"/>
                    </a:ext>
                  </a:extLst>
                </a:gridCol>
                <a:gridCol w="4121752">
                  <a:extLst>
                    <a:ext uri="{9D8B030D-6E8A-4147-A177-3AD203B41FA5}">
                      <a16:colId xmlns:a16="http://schemas.microsoft.com/office/drawing/2014/main" val="2991166597"/>
                    </a:ext>
                  </a:extLst>
                </a:gridCol>
              </a:tblGrid>
              <a:tr h="4510216">
                <a:tc>
                  <a:txBody>
                    <a:bodyPr/>
                    <a:lstStyle/>
                    <a:p>
                      <a:pPr marL="347663" lvl="2" algn="l">
                        <a:spcAft>
                          <a:spcPts val="600"/>
                        </a:spcAft>
                        <a:buClr>
                          <a:schemeClr val="accent4"/>
                        </a:buClr>
                        <a:buSzPct val="200000"/>
                      </a:pPr>
                      <a:r>
                        <a:rPr lang="en-US" sz="2800" b="1" dirty="0"/>
                        <a:t>Finalize Art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Translations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Files to Printer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Digital Proofs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Surveys Open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Assembly Proofs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Print and Play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Printing Complete</a:t>
                      </a:r>
                    </a:p>
                    <a:p>
                      <a:pPr marL="347663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/>
                        <a:t>Surveys Closed</a:t>
                      </a:r>
                      <a:endParaRPr lang="en-US" sz="16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Cargo Shipping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AU Arrival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AU Shipping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EU Arrival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EU Shipping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America Arrival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US Shipping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CA Shipping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Shipping Complete</a:t>
                      </a:r>
                      <a:endParaRPr lang="en-US" sz="16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31316"/>
                  </a:ext>
                </a:extLst>
              </a:tr>
            </a:tbl>
          </a:graphicData>
        </a:graphic>
      </p:graphicFrame>
      <p:grpSp>
        <p:nvGrpSpPr>
          <p:cNvPr id="98" name="Group 97">
            <a:extLst>
              <a:ext uri="{FF2B5EF4-FFF2-40B4-BE49-F238E27FC236}">
                <a16:creationId xmlns:a16="http://schemas.microsoft.com/office/drawing/2014/main" id="{790E2AB7-30B3-49A0-80A3-7ED70501CD87}"/>
              </a:ext>
            </a:extLst>
          </p:cNvPr>
          <p:cNvGrpSpPr/>
          <p:nvPr/>
        </p:nvGrpSpPr>
        <p:grpSpPr>
          <a:xfrm>
            <a:off x="2211445" y="5009708"/>
            <a:ext cx="2517828" cy="986543"/>
            <a:chOff x="2228240" y="5492818"/>
            <a:chExt cx="2517380" cy="1129868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4805B297-F244-4289-BC63-2A5F29F9F601}"/>
                </a:ext>
              </a:extLst>
            </p:cNvPr>
            <p:cNvSpPr/>
            <p:nvPr/>
          </p:nvSpPr>
          <p:spPr>
            <a:xfrm>
              <a:off x="2228240" y="5492818"/>
              <a:ext cx="2517380" cy="1129868"/>
            </a:xfrm>
            <a:prstGeom prst="roundRect">
              <a:avLst/>
            </a:prstGeom>
            <a:solidFill>
              <a:schemeClr val="tx1">
                <a:lumMod val="95000"/>
                <a:lumOff val="5000"/>
                <a:alpha val="93000"/>
              </a:schemeClr>
            </a:solidFill>
            <a:ln w="22225">
              <a:solidFill>
                <a:srgbClr val="008C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r>
                <a:rPr lang="en-US" sz="2800" b="1" dirty="0"/>
                <a:t>Delivery:</a:t>
              </a:r>
            </a:p>
            <a:p>
              <a:r>
                <a:rPr lang="en-US" sz="2800" b="1" dirty="0"/>
                <a:t>July 2018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A4D08D7-F6B3-4817-BBDD-4FE85DA39018}"/>
                </a:ext>
              </a:extLst>
            </p:cNvPr>
            <p:cNvGrpSpPr/>
            <p:nvPr/>
          </p:nvGrpSpPr>
          <p:grpSpPr>
            <a:xfrm>
              <a:off x="3741487" y="5654182"/>
              <a:ext cx="843155" cy="830443"/>
              <a:chOff x="4556066" y="570357"/>
              <a:chExt cx="843155" cy="830443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B1EC1382-EBC0-4164-A777-ED55147158D9}"/>
                  </a:ext>
                </a:extLst>
              </p:cNvPr>
              <p:cNvSpPr/>
              <p:nvPr/>
            </p:nvSpPr>
            <p:spPr>
              <a:xfrm>
                <a:off x="4572703" y="891497"/>
                <a:ext cx="826518" cy="195056"/>
              </a:xfrm>
              <a:prstGeom prst="roundRect">
                <a:avLst/>
              </a:prstGeom>
              <a:solidFill>
                <a:schemeClr val="accent4"/>
              </a:solidFill>
              <a:ln w="2222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>
                    <a:ln w="3175">
                      <a:noFill/>
                    </a:ln>
                    <a:solidFill>
                      <a:schemeClr val="tx1"/>
                    </a:solidFill>
                  </a:rPr>
                  <a:t>In Work</a:t>
                </a:r>
              </a:p>
            </p:txBody>
          </p:sp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CB321458-EA4C-47DD-8F4B-40FB6A014F78}"/>
                  </a:ext>
                </a:extLst>
              </p:cNvPr>
              <p:cNvSpPr/>
              <p:nvPr/>
            </p:nvSpPr>
            <p:spPr>
              <a:xfrm>
                <a:off x="4556066" y="570357"/>
                <a:ext cx="826518" cy="195056"/>
              </a:xfrm>
              <a:prstGeom prst="roundRect">
                <a:avLst/>
              </a:prstGeom>
              <a:solidFill>
                <a:srgbClr val="21CD21"/>
              </a:solidFill>
              <a:ln w="22225">
                <a:solidFill>
                  <a:srgbClr val="21CD2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>
                    <a:ln w="3175">
                      <a:noFill/>
                    </a:ln>
                    <a:solidFill>
                      <a:schemeClr val="tx1"/>
                    </a:solidFill>
                  </a:rPr>
                  <a:t>Done</a:t>
                </a:r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FD1E57E7-351B-4F56-94BD-5FFA94131A21}"/>
                  </a:ext>
                </a:extLst>
              </p:cNvPr>
              <p:cNvSpPr/>
              <p:nvPr/>
            </p:nvSpPr>
            <p:spPr>
              <a:xfrm>
                <a:off x="4556066" y="1205744"/>
                <a:ext cx="826518" cy="19505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2222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>
                    <a:ln w="3175">
                      <a:noFill/>
                    </a:ln>
                    <a:solidFill>
                      <a:schemeClr val="tx1"/>
                    </a:solidFill>
                  </a:rPr>
                  <a:t>To Do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6FED744-5E96-440F-8A1A-ABA1750BFEF8}"/>
              </a:ext>
            </a:extLst>
          </p:cNvPr>
          <p:cNvGrpSpPr>
            <a:grpSpLocks noChangeAspect="1"/>
          </p:cNvGrpSpPr>
          <p:nvPr/>
        </p:nvGrpSpPr>
        <p:grpSpPr>
          <a:xfrm>
            <a:off x="5425538" y="1025176"/>
            <a:ext cx="6706597" cy="2480897"/>
            <a:chOff x="5403248" y="1068294"/>
            <a:chExt cx="4738255" cy="175277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613131C-4FB7-48B5-8564-909182E43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248" y="1068294"/>
              <a:ext cx="4738255" cy="123813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FF4B07-3615-4CA4-B039-5A91FE602EF8}"/>
                </a:ext>
              </a:extLst>
            </p:cNvPr>
            <p:cNvSpPr/>
            <p:nvPr/>
          </p:nvSpPr>
          <p:spPr>
            <a:xfrm>
              <a:off x="6483947" y="2174733"/>
              <a:ext cx="2576859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b="1" spc="50" dirty="0">
                  <a:ln w="0"/>
                  <a:solidFill>
                    <a:schemeClr val="bg1"/>
                  </a:solidFill>
                  <a:effectLst>
                    <a:glow rad="101600">
                      <a:srgbClr val="008C83">
                        <a:alpha val="40000"/>
                      </a:srgbClr>
                    </a:glow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a:rPr>
                <a:t>The Journey</a:t>
              </a: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DDA936C-1CB6-4A13-858E-B69C41DA68B5}"/>
              </a:ext>
            </a:extLst>
          </p:cNvPr>
          <p:cNvSpPr/>
          <p:nvPr/>
        </p:nvSpPr>
        <p:spPr>
          <a:xfrm>
            <a:off x="438766" y="424789"/>
            <a:ext cx="230947" cy="226115"/>
          </a:xfrm>
          <a:prstGeom prst="roundRect">
            <a:avLst/>
          </a:prstGeom>
          <a:solidFill>
            <a:srgbClr val="21CD2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834C25B9-D5CF-4989-9DB1-837A9D8B3C22}"/>
              </a:ext>
            </a:extLst>
          </p:cNvPr>
          <p:cNvSpPr/>
          <p:nvPr/>
        </p:nvSpPr>
        <p:spPr>
          <a:xfrm>
            <a:off x="438766" y="927585"/>
            <a:ext cx="230947" cy="226115"/>
          </a:xfrm>
          <a:prstGeom prst="roundRect">
            <a:avLst/>
          </a:prstGeom>
          <a:solidFill>
            <a:srgbClr val="21CD21"/>
          </a:solidFill>
          <a:ln w="22225">
            <a:solidFill>
              <a:srgbClr val="21CD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0846A073-DC53-4AC4-95A2-F60A974A2EF8}"/>
              </a:ext>
            </a:extLst>
          </p:cNvPr>
          <p:cNvSpPr/>
          <p:nvPr/>
        </p:nvSpPr>
        <p:spPr>
          <a:xfrm>
            <a:off x="438766" y="1436021"/>
            <a:ext cx="230947" cy="226115"/>
          </a:xfrm>
          <a:prstGeom prst="roundRect">
            <a:avLst/>
          </a:prstGeom>
          <a:solidFill>
            <a:srgbClr val="21CD2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06EE1930-21F4-4B4F-AD5B-0E4B7B82220A}"/>
              </a:ext>
            </a:extLst>
          </p:cNvPr>
          <p:cNvSpPr/>
          <p:nvPr/>
        </p:nvSpPr>
        <p:spPr>
          <a:xfrm>
            <a:off x="438766" y="1944457"/>
            <a:ext cx="230947" cy="226115"/>
          </a:xfrm>
          <a:prstGeom prst="roundRect">
            <a:avLst/>
          </a:prstGeom>
          <a:solidFill>
            <a:srgbClr val="21CD2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19F92B80-C5D3-454E-A65E-1CE4D9DC8396}"/>
              </a:ext>
            </a:extLst>
          </p:cNvPr>
          <p:cNvSpPr/>
          <p:nvPr/>
        </p:nvSpPr>
        <p:spPr>
          <a:xfrm>
            <a:off x="438362" y="2447497"/>
            <a:ext cx="230947" cy="226115"/>
          </a:xfrm>
          <a:prstGeom prst="roundRect">
            <a:avLst/>
          </a:prstGeom>
          <a:solidFill>
            <a:srgbClr val="21CD2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A713503F-8618-46CB-BF17-00EE246A2429}"/>
              </a:ext>
            </a:extLst>
          </p:cNvPr>
          <p:cNvSpPr/>
          <p:nvPr/>
        </p:nvSpPr>
        <p:spPr>
          <a:xfrm>
            <a:off x="438362" y="2950293"/>
            <a:ext cx="230947" cy="226115"/>
          </a:xfrm>
          <a:prstGeom prst="roundRect">
            <a:avLst/>
          </a:prstGeom>
          <a:solidFill>
            <a:srgbClr val="21CD2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5AAB8836-0B77-4B49-B80A-D5B492B5F8BC}"/>
              </a:ext>
            </a:extLst>
          </p:cNvPr>
          <p:cNvSpPr/>
          <p:nvPr/>
        </p:nvSpPr>
        <p:spPr>
          <a:xfrm>
            <a:off x="432070" y="3453089"/>
            <a:ext cx="230947" cy="226115"/>
          </a:xfrm>
          <a:prstGeom prst="roundRect">
            <a:avLst/>
          </a:prstGeom>
          <a:solidFill>
            <a:srgbClr val="21CD21"/>
          </a:solidFill>
          <a:ln w="22225">
            <a:solidFill>
              <a:srgbClr val="21CD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E2C6423D-B70F-4529-B829-1E59CD4A4F02}"/>
              </a:ext>
            </a:extLst>
          </p:cNvPr>
          <p:cNvSpPr/>
          <p:nvPr/>
        </p:nvSpPr>
        <p:spPr>
          <a:xfrm>
            <a:off x="438766" y="3955885"/>
            <a:ext cx="230947" cy="226115"/>
          </a:xfrm>
          <a:prstGeom prst="roundRect">
            <a:avLst/>
          </a:prstGeom>
          <a:solidFill>
            <a:srgbClr val="21CD2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74107B49-C05C-432E-8CCF-5A418C498ECD}"/>
              </a:ext>
            </a:extLst>
          </p:cNvPr>
          <p:cNvSpPr/>
          <p:nvPr/>
        </p:nvSpPr>
        <p:spPr>
          <a:xfrm>
            <a:off x="438766" y="4454048"/>
            <a:ext cx="230947" cy="226115"/>
          </a:xfrm>
          <a:prstGeom prst="roundRect">
            <a:avLst/>
          </a:prstGeom>
          <a:solidFill>
            <a:srgbClr val="21CD2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094AEB9-2648-40C3-958E-2AF4776DCB87}"/>
              </a:ext>
            </a:extLst>
          </p:cNvPr>
          <p:cNvGrpSpPr/>
          <p:nvPr/>
        </p:nvGrpSpPr>
        <p:grpSpPr>
          <a:xfrm>
            <a:off x="3541493" y="414958"/>
            <a:ext cx="230947" cy="4312654"/>
            <a:chOff x="3725738" y="414958"/>
            <a:chExt cx="230906" cy="4255152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2DE5A094-4BCA-4EA1-B5E7-EC9E6F94BE06}"/>
                </a:ext>
              </a:extLst>
            </p:cNvPr>
            <p:cNvSpPr/>
            <p:nvPr/>
          </p:nvSpPr>
          <p:spPr>
            <a:xfrm>
              <a:off x="3725738" y="414958"/>
              <a:ext cx="230906" cy="223100"/>
            </a:xfrm>
            <a:prstGeom prst="roundRect">
              <a:avLst/>
            </a:prstGeom>
            <a:solidFill>
              <a:srgbClr val="21CD2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64671EDA-B261-4839-BA3F-67D4D6C25A3F}"/>
                </a:ext>
              </a:extLst>
            </p:cNvPr>
            <p:cNvSpPr/>
            <p:nvPr/>
          </p:nvSpPr>
          <p:spPr>
            <a:xfrm>
              <a:off x="3725738" y="937780"/>
              <a:ext cx="230906" cy="223100"/>
            </a:xfrm>
            <a:prstGeom prst="roundRect">
              <a:avLst/>
            </a:prstGeom>
            <a:solidFill>
              <a:srgbClr val="21CD21"/>
            </a:solidFill>
            <a:ln w="22225">
              <a:solidFill>
                <a:srgbClr val="21CD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63E08842-9C3E-41AC-83A9-87C2C4B488F8}"/>
                </a:ext>
              </a:extLst>
            </p:cNvPr>
            <p:cNvSpPr/>
            <p:nvPr/>
          </p:nvSpPr>
          <p:spPr>
            <a:xfrm>
              <a:off x="3725738" y="1444954"/>
              <a:ext cx="230906" cy="223100"/>
            </a:xfrm>
            <a:prstGeom prst="roundRect">
              <a:avLst/>
            </a:prstGeom>
            <a:solidFill>
              <a:srgbClr val="21CD21"/>
            </a:solidFill>
            <a:ln w="22225">
              <a:solidFill>
                <a:srgbClr val="21CD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19FEC2F1-6554-44E5-8C35-21758724AA05}"/>
                </a:ext>
              </a:extLst>
            </p:cNvPr>
            <p:cNvSpPr/>
            <p:nvPr/>
          </p:nvSpPr>
          <p:spPr>
            <a:xfrm>
              <a:off x="3725738" y="1934626"/>
              <a:ext cx="230906" cy="223100"/>
            </a:xfrm>
            <a:prstGeom prst="roundRect">
              <a:avLst/>
            </a:prstGeom>
            <a:solidFill>
              <a:srgbClr val="21CD2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3CD0AFC4-15E5-459C-B527-2883261CCA42}"/>
                </a:ext>
              </a:extLst>
            </p:cNvPr>
            <p:cNvSpPr/>
            <p:nvPr/>
          </p:nvSpPr>
          <p:spPr>
            <a:xfrm>
              <a:off x="3725738" y="2437666"/>
              <a:ext cx="230906" cy="223100"/>
            </a:xfrm>
            <a:prstGeom prst="roundRect">
              <a:avLst/>
            </a:prstGeom>
            <a:solidFill>
              <a:srgbClr val="21CD21"/>
            </a:solidFill>
            <a:ln w="22225">
              <a:solidFill>
                <a:srgbClr val="21CD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275D0035-EE7F-46E5-BC7D-5C5EC5B72DAD}"/>
                </a:ext>
              </a:extLst>
            </p:cNvPr>
            <p:cNvSpPr/>
            <p:nvPr/>
          </p:nvSpPr>
          <p:spPr>
            <a:xfrm>
              <a:off x="3725738" y="2940462"/>
              <a:ext cx="230906" cy="223100"/>
            </a:xfrm>
            <a:prstGeom prst="roundRect">
              <a:avLst/>
            </a:prstGeom>
            <a:solidFill>
              <a:srgbClr val="21CD2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43C32558-65B0-4B5F-97B8-FA94BFE5B3E7}"/>
                </a:ext>
              </a:extLst>
            </p:cNvPr>
            <p:cNvSpPr/>
            <p:nvPr/>
          </p:nvSpPr>
          <p:spPr>
            <a:xfrm>
              <a:off x="3725738" y="3443258"/>
              <a:ext cx="230906" cy="2231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22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537F1768-1AC2-484D-86D0-58A7431E1425}"/>
                </a:ext>
              </a:extLst>
            </p:cNvPr>
            <p:cNvSpPr/>
            <p:nvPr/>
          </p:nvSpPr>
          <p:spPr>
            <a:xfrm>
              <a:off x="3725738" y="3946054"/>
              <a:ext cx="230906" cy="223100"/>
            </a:xfrm>
            <a:prstGeom prst="roundRect">
              <a:avLst/>
            </a:prstGeom>
            <a:solidFill>
              <a:srgbClr val="21CD21"/>
            </a:solidFill>
            <a:ln w="22225">
              <a:solidFill>
                <a:srgbClr val="21CD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1915E2F7-DFB6-4220-856A-108FB8B53C69}"/>
                </a:ext>
              </a:extLst>
            </p:cNvPr>
            <p:cNvSpPr/>
            <p:nvPr/>
          </p:nvSpPr>
          <p:spPr>
            <a:xfrm>
              <a:off x="3725738" y="4447010"/>
              <a:ext cx="230906" cy="223100"/>
            </a:xfrm>
            <a:prstGeom prst="roundRect">
              <a:avLst/>
            </a:prstGeom>
            <a:solidFill>
              <a:srgbClr val="21CD21"/>
            </a:solidFill>
            <a:ln w="22225">
              <a:solidFill>
                <a:srgbClr val="21CD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D6ABB9D6-1EC6-4AFF-B493-C9A4762FA5E9}"/>
                </a:ext>
              </a:extLst>
            </p:cNvPr>
            <p:cNvSpPr/>
            <p:nvPr/>
          </p:nvSpPr>
          <p:spPr>
            <a:xfrm>
              <a:off x="3725738" y="3436023"/>
              <a:ext cx="230906" cy="223100"/>
            </a:xfrm>
            <a:prstGeom prst="roundRect">
              <a:avLst/>
            </a:prstGeom>
            <a:solidFill>
              <a:srgbClr val="21CD21"/>
            </a:solidFill>
            <a:ln w="22225">
              <a:solidFill>
                <a:srgbClr val="21CD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9194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38845C1-EC12-412A-BF47-DCADE53D144E}"/>
              </a:ext>
            </a:extLst>
          </p:cNvPr>
          <p:cNvSpPr/>
          <p:nvPr/>
        </p:nvSpPr>
        <p:spPr>
          <a:xfrm>
            <a:off x="136633" y="71843"/>
            <a:ext cx="11897711" cy="2867942"/>
          </a:xfrm>
          <a:prstGeom prst="round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 w="222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48640" rIns="0" bIns="0" rtlCol="0" anchor="b" anchorCtr="0"/>
          <a:lstStyle/>
          <a:p>
            <a:pPr marL="347663" lvl="2">
              <a:spcAft>
                <a:spcPts val="600"/>
              </a:spcAft>
            </a:pPr>
            <a:endParaRPr lang="en-US" sz="100" dirty="0"/>
          </a:p>
        </p:txBody>
      </p:sp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5C009A0E-79F7-4EB4-9A4E-EA0BD1353C34}"/>
              </a:ext>
            </a:extLst>
          </p:cNvPr>
          <p:cNvGraphicFramePr>
            <a:graphicFrameLocks noGrp="1"/>
          </p:cNvGraphicFramePr>
          <p:nvPr/>
        </p:nvGraphicFramePr>
        <p:xfrm>
          <a:off x="635991" y="327170"/>
          <a:ext cx="7245773" cy="8703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3443">
                  <a:extLst>
                    <a:ext uri="{9D8B030D-6E8A-4147-A177-3AD203B41FA5}">
                      <a16:colId xmlns:a16="http://schemas.microsoft.com/office/drawing/2014/main" val="76714010"/>
                    </a:ext>
                  </a:extLst>
                </a:gridCol>
                <a:gridCol w="4392330">
                  <a:extLst>
                    <a:ext uri="{9D8B030D-6E8A-4147-A177-3AD203B41FA5}">
                      <a16:colId xmlns:a16="http://schemas.microsoft.com/office/drawing/2014/main" val="2991166597"/>
                    </a:ext>
                  </a:extLst>
                </a:gridCol>
              </a:tblGrid>
              <a:tr h="4351939">
                <a:tc>
                  <a:txBody>
                    <a:bodyPr/>
                    <a:lstStyle/>
                    <a:p>
                      <a:pPr marL="347663" lvl="2" algn="l">
                        <a:spcAft>
                          <a:spcPts val="600"/>
                        </a:spcAft>
                        <a:buClr>
                          <a:schemeClr val="accent4"/>
                        </a:buClr>
                        <a:buSzPct val="200000"/>
                      </a:pPr>
                      <a:r>
                        <a:rPr lang="en-US" sz="2800" b="1" dirty="0"/>
                        <a:t>Illustration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  <a:buClr>
                          <a:schemeClr val="accent4"/>
                        </a:buClr>
                        <a:buSzPct val="200000"/>
                      </a:pPr>
                      <a:r>
                        <a:rPr lang="en-US" sz="2800" b="1" dirty="0"/>
                        <a:t>Graphic Design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Rules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Files to Printer</a:t>
                      </a:r>
                    </a:p>
                    <a:p>
                      <a:pPr marL="347663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/>
                        <a:t>Surveys Open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endParaRPr lang="en-US" sz="2800" b="1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7663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/>
                        <a:t>Digital Proofs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Assembly Proofs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Printing Complete</a:t>
                      </a:r>
                    </a:p>
                    <a:p>
                      <a:pPr marL="347663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/>
                        <a:t>Surveys Closed</a:t>
                      </a:r>
                      <a:endParaRPr lang="en-US" sz="1600" dirty="0"/>
                    </a:p>
                    <a:p>
                      <a:pPr marL="347663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/>
                        <a:t>Cargo Shipping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31316"/>
                  </a:ext>
                </a:extLst>
              </a:tr>
              <a:tr h="4351939">
                <a:tc>
                  <a:txBody>
                    <a:bodyPr/>
                    <a:lstStyle/>
                    <a:p>
                      <a:pPr marL="347663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7663" lvl="2" algn="l">
                        <a:spcAft>
                          <a:spcPts val="600"/>
                        </a:spcAft>
                      </a:pPr>
                      <a:endParaRPr lang="en-US" sz="16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429598"/>
                  </a:ext>
                </a:extLst>
              </a:tr>
            </a:tbl>
          </a:graphicData>
        </a:graphic>
      </p:graphicFrame>
      <p:grpSp>
        <p:nvGrpSpPr>
          <p:cNvPr id="98" name="Group 97">
            <a:extLst>
              <a:ext uri="{FF2B5EF4-FFF2-40B4-BE49-F238E27FC236}">
                <a16:creationId xmlns:a16="http://schemas.microsoft.com/office/drawing/2014/main" id="{790E2AB7-30B3-49A0-80A3-7ED70501CD87}"/>
              </a:ext>
            </a:extLst>
          </p:cNvPr>
          <p:cNvGrpSpPr/>
          <p:nvPr/>
        </p:nvGrpSpPr>
        <p:grpSpPr>
          <a:xfrm>
            <a:off x="4025590" y="2926163"/>
            <a:ext cx="3824335" cy="973389"/>
            <a:chOff x="1088282" y="5492818"/>
            <a:chExt cx="3657338" cy="1129868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4805B297-F244-4289-BC63-2A5F29F9F601}"/>
                </a:ext>
              </a:extLst>
            </p:cNvPr>
            <p:cNvSpPr/>
            <p:nvPr/>
          </p:nvSpPr>
          <p:spPr>
            <a:xfrm>
              <a:off x="1088282" y="5492818"/>
              <a:ext cx="3657338" cy="1129868"/>
            </a:xfrm>
            <a:prstGeom prst="roundRect">
              <a:avLst/>
            </a:prstGeom>
            <a:solidFill>
              <a:schemeClr val="tx1">
                <a:lumMod val="95000"/>
                <a:lumOff val="5000"/>
                <a:alpha val="93000"/>
              </a:schemeClr>
            </a:solidFill>
            <a:ln w="222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r>
                <a:rPr lang="en-US" sz="2800" b="1" dirty="0"/>
                <a:t> Est. Delivery:</a:t>
              </a:r>
            </a:p>
            <a:p>
              <a:r>
                <a:rPr lang="en-US" sz="2800" b="1" dirty="0"/>
                <a:t> September 2019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A4D08D7-F6B3-4817-BBDD-4FE85DA39018}"/>
                </a:ext>
              </a:extLst>
            </p:cNvPr>
            <p:cNvGrpSpPr/>
            <p:nvPr/>
          </p:nvGrpSpPr>
          <p:grpSpPr>
            <a:xfrm>
              <a:off x="3741487" y="5654182"/>
              <a:ext cx="843155" cy="830443"/>
              <a:chOff x="4556066" y="570357"/>
              <a:chExt cx="843155" cy="830443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B1EC1382-EBC0-4164-A777-ED55147158D9}"/>
                  </a:ext>
                </a:extLst>
              </p:cNvPr>
              <p:cNvSpPr/>
              <p:nvPr/>
            </p:nvSpPr>
            <p:spPr>
              <a:xfrm>
                <a:off x="4572703" y="891497"/>
                <a:ext cx="826518" cy="195056"/>
              </a:xfrm>
              <a:prstGeom prst="roundRect">
                <a:avLst/>
              </a:prstGeom>
              <a:solidFill>
                <a:schemeClr val="accent4"/>
              </a:solidFill>
              <a:ln w="2222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>
                    <a:ln w="3175">
                      <a:noFill/>
                    </a:ln>
                    <a:solidFill>
                      <a:schemeClr val="tx1"/>
                    </a:solidFill>
                  </a:rPr>
                  <a:t>In Work</a:t>
                </a:r>
              </a:p>
            </p:txBody>
          </p:sp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CB321458-EA4C-47DD-8F4B-40FB6A014F78}"/>
                  </a:ext>
                </a:extLst>
              </p:cNvPr>
              <p:cNvSpPr/>
              <p:nvPr/>
            </p:nvSpPr>
            <p:spPr>
              <a:xfrm>
                <a:off x="4556066" y="570357"/>
                <a:ext cx="826518" cy="195056"/>
              </a:xfrm>
              <a:prstGeom prst="roundRect">
                <a:avLst/>
              </a:prstGeom>
              <a:solidFill>
                <a:srgbClr val="21CD21"/>
              </a:solidFill>
              <a:ln w="22225">
                <a:solidFill>
                  <a:srgbClr val="21CD2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>
                    <a:ln w="3175">
                      <a:noFill/>
                    </a:ln>
                    <a:solidFill>
                      <a:schemeClr val="tx1"/>
                    </a:solidFill>
                  </a:rPr>
                  <a:t>Done</a:t>
                </a:r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FD1E57E7-351B-4F56-94BD-5FFA94131A21}"/>
                  </a:ext>
                </a:extLst>
              </p:cNvPr>
              <p:cNvSpPr/>
              <p:nvPr/>
            </p:nvSpPr>
            <p:spPr>
              <a:xfrm>
                <a:off x="4556066" y="1205744"/>
                <a:ext cx="826518" cy="19505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2222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>
                    <a:ln w="3175">
                      <a:noFill/>
                    </a:ln>
                    <a:solidFill>
                      <a:schemeClr val="tx1"/>
                    </a:solidFill>
                  </a:rPr>
                  <a:t>To Do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1D0BD6F-FD69-4E0E-AE42-174D3F285B2F}"/>
              </a:ext>
            </a:extLst>
          </p:cNvPr>
          <p:cNvGrpSpPr/>
          <p:nvPr/>
        </p:nvGrpSpPr>
        <p:grpSpPr>
          <a:xfrm>
            <a:off x="446803" y="385580"/>
            <a:ext cx="230906" cy="2245808"/>
            <a:chOff x="3725738" y="414958"/>
            <a:chExt cx="230906" cy="2245808"/>
          </a:xfrm>
          <a:solidFill>
            <a:schemeClr val="bg2"/>
          </a:solidFill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53B52704-60DD-4E51-858C-BA8009ACFCF1}"/>
                </a:ext>
              </a:extLst>
            </p:cNvPr>
            <p:cNvSpPr/>
            <p:nvPr/>
          </p:nvSpPr>
          <p:spPr>
            <a:xfrm>
              <a:off x="3725738" y="414958"/>
              <a:ext cx="230906" cy="223100"/>
            </a:xfrm>
            <a:prstGeom prst="roundRect">
              <a:avLst/>
            </a:prstGeom>
            <a:grp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rgbClr val="21CD21"/>
                </a:solidFill>
              </a:endParaRP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57094EB8-E116-4F25-8FD9-4719DBD89307}"/>
                </a:ext>
              </a:extLst>
            </p:cNvPr>
            <p:cNvSpPr/>
            <p:nvPr/>
          </p:nvSpPr>
          <p:spPr>
            <a:xfrm>
              <a:off x="3725738" y="937780"/>
              <a:ext cx="230906" cy="223100"/>
            </a:xfrm>
            <a:prstGeom prst="roundRect">
              <a:avLst/>
            </a:prstGeom>
            <a:grp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C982963F-0C90-40C9-83D8-BE511961A448}"/>
                </a:ext>
              </a:extLst>
            </p:cNvPr>
            <p:cNvSpPr/>
            <p:nvPr/>
          </p:nvSpPr>
          <p:spPr>
            <a:xfrm>
              <a:off x="3725738" y="1444954"/>
              <a:ext cx="230906" cy="223100"/>
            </a:xfrm>
            <a:prstGeom prst="roundRect">
              <a:avLst/>
            </a:prstGeom>
            <a:grp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ED60165A-79E7-4FEB-B1EA-ECB44A067EFB}"/>
                </a:ext>
              </a:extLst>
            </p:cNvPr>
            <p:cNvSpPr/>
            <p:nvPr/>
          </p:nvSpPr>
          <p:spPr>
            <a:xfrm>
              <a:off x="3725738" y="1934626"/>
              <a:ext cx="230906" cy="223100"/>
            </a:xfrm>
            <a:prstGeom prst="roundRect">
              <a:avLst/>
            </a:prstGeom>
            <a:grp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58806AAD-1E85-427F-9DDD-E84A4B737917}"/>
                </a:ext>
              </a:extLst>
            </p:cNvPr>
            <p:cNvSpPr/>
            <p:nvPr/>
          </p:nvSpPr>
          <p:spPr>
            <a:xfrm>
              <a:off x="3725738" y="2437666"/>
              <a:ext cx="230906" cy="223100"/>
            </a:xfrm>
            <a:prstGeom prst="roundRect">
              <a:avLst/>
            </a:prstGeom>
            <a:grp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F989AEED-BB0D-4358-AFDE-FADD0030071E}"/>
              </a:ext>
            </a:extLst>
          </p:cNvPr>
          <p:cNvGraphicFramePr>
            <a:graphicFrameLocks noGrp="1"/>
          </p:cNvGraphicFramePr>
          <p:nvPr/>
        </p:nvGraphicFramePr>
        <p:xfrm>
          <a:off x="6864861" y="304868"/>
          <a:ext cx="7245773" cy="4314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1387">
                  <a:extLst>
                    <a:ext uri="{9D8B030D-6E8A-4147-A177-3AD203B41FA5}">
                      <a16:colId xmlns:a16="http://schemas.microsoft.com/office/drawing/2014/main" val="76714010"/>
                    </a:ext>
                  </a:extLst>
                </a:gridCol>
                <a:gridCol w="4714386">
                  <a:extLst>
                    <a:ext uri="{9D8B030D-6E8A-4147-A177-3AD203B41FA5}">
                      <a16:colId xmlns:a16="http://schemas.microsoft.com/office/drawing/2014/main" val="2991166597"/>
                    </a:ext>
                  </a:extLst>
                </a:gridCol>
              </a:tblGrid>
              <a:tr h="2254166">
                <a:tc>
                  <a:txBody>
                    <a:bodyPr/>
                    <a:lstStyle/>
                    <a:p>
                      <a:pPr marL="347663" lvl="2" algn="l">
                        <a:spcAft>
                          <a:spcPts val="600"/>
                        </a:spcAft>
                        <a:buClr>
                          <a:schemeClr val="accent4"/>
                        </a:buClr>
                        <a:buSzPct val="200000"/>
                      </a:pPr>
                      <a:r>
                        <a:rPr lang="en-US" sz="2800" b="1" dirty="0"/>
                        <a:t>US Arrival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US Shipping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CA Shipping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AU Arrival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AU Shipping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endParaRPr lang="en-US" sz="2800" b="1" dirty="0"/>
                    </a:p>
                    <a:p>
                      <a:pPr marL="347663" lvl="2" algn="l">
                        <a:spcAft>
                          <a:spcPts val="600"/>
                        </a:spcAft>
                        <a:buClr>
                          <a:schemeClr val="accent4"/>
                        </a:buClr>
                        <a:buSzPct val="200000"/>
                      </a:pPr>
                      <a:endParaRPr lang="en-US" sz="2800" b="1" dirty="0"/>
                    </a:p>
                    <a:p>
                      <a:pPr marL="347663" lvl="2" algn="l">
                        <a:spcAft>
                          <a:spcPts val="600"/>
                        </a:spcAft>
                        <a:buClr>
                          <a:schemeClr val="accent4"/>
                        </a:buClr>
                        <a:buSzPct val="200000"/>
                      </a:pPr>
                      <a:endParaRPr lang="en-US" sz="2800" b="1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EU Arrival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EU Shipping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Shipping </a:t>
                      </a:r>
                    </a:p>
                    <a:p>
                      <a:pPr marL="347663" lvl="2" algn="l">
                        <a:spcAft>
                          <a:spcPts val="600"/>
                        </a:spcAft>
                      </a:pPr>
                      <a:r>
                        <a:rPr lang="en-US" sz="2800" b="1" dirty="0"/>
                        <a:t>Complete</a:t>
                      </a:r>
                      <a:endParaRPr lang="en-US" sz="16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31316"/>
                  </a:ext>
                </a:extLst>
              </a:tr>
              <a:tr h="367129">
                <a:tc>
                  <a:txBody>
                    <a:bodyPr/>
                    <a:lstStyle/>
                    <a:p>
                      <a:pPr marL="347663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7663" lvl="2" algn="l">
                        <a:spcAft>
                          <a:spcPts val="600"/>
                        </a:spcAft>
                      </a:pPr>
                      <a:endParaRPr lang="en-US" sz="16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429598"/>
                  </a:ext>
                </a:extLst>
              </a:tr>
            </a:tbl>
          </a:graphicData>
        </a:graphic>
      </p:graphicFrame>
      <p:grpSp>
        <p:nvGrpSpPr>
          <p:cNvPr id="70" name="Group 69">
            <a:extLst>
              <a:ext uri="{FF2B5EF4-FFF2-40B4-BE49-F238E27FC236}">
                <a16:creationId xmlns:a16="http://schemas.microsoft.com/office/drawing/2014/main" id="{1255E534-1E01-43F9-A394-E5BF9E8AE7C7}"/>
              </a:ext>
            </a:extLst>
          </p:cNvPr>
          <p:cNvGrpSpPr/>
          <p:nvPr/>
        </p:nvGrpSpPr>
        <p:grpSpPr>
          <a:xfrm>
            <a:off x="3445785" y="382910"/>
            <a:ext cx="230906" cy="2245808"/>
            <a:chOff x="3725738" y="414958"/>
            <a:chExt cx="230906" cy="2245808"/>
          </a:xfrm>
          <a:solidFill>
            <a:schemeClr val="bg2"/>
          </a:solidFill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3EAFA2C4-0846-4154-9F9A-D36D794829D1}"/>
                </a:ext>
              </a:extLst>
            </p:cNvPr>
            <p:cNvSpPr/>
            <p:nvPr/>
          </p:nvSpPr>
          <p:spPr>
            <a:xfrm>
              <a:off x="3725738" y="414958"/>
              <a:ext cx="230906" cy="223100"/>
            </a:xfrm>
            <a:prstGeom prst="roundRect">
              <a:avLst/>
            </a:prstGeom>
            <a:grp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9F94FBAF-F9BE-4B96-83F9-1A692D600428}"/>
                </a:ext>
              </a:extLst>
            </p:cNvPr>
            <p:cNvSpPr/>
            <p:nvPr/>
          </p:nvSpPr>
          <p:spPr>
            <a:xfrm>
              <a:off x="3725738" y="937780"/>
              <a:ext cx="230906" cy="223100"/>
            </a:xfrm>
            <a:prstGeom prst="roundRect">
              <a:avLst/>
            </a:prstGeom>
            <a:grp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04354E7A-A92F-4FD0-BD1A-8022C395B936}"/>
                </a:ext>
              </a:extLst>
            </p:cNvPr>
            <p:cNvSpPr/>
            <p:nvPr/>
          </p:nvSpPr>
          <p:spPr>
            <a:xfrm>
              <a:off x="3725738" y="1444954"/>
              <a:ext cx="230906" cy="223100"/>
            </a:xfrm>
            <a:prstGeom prst="roundRect">
              <a:avLst/>
            </a:prstGeom>
            <a:grp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839187D4-23FE-4685-BCCB-91B9CDAE961B}"/>
                </a:ext>
              </a:extLst>
            </p:cNvPr>
            <p:cNvSpPr/>
            <p:nvPr/>
          </p:nvSpPr>
          <p:spPr>
            <a:xfrm>
              <a:off x="3725738" y="1934626"/>
              <a:ext cx="230906" cy="223100"/>
            </a:xfrm>
            <a:prstGeom prst="roundRect">
              <a:avLst/>
            </a:prstGeom>
            <a:grp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7834ECF2-8105-4CB0-A654-D64C806A1D58}"/>
                </a:ext>
              </a:extLst>
            </p:cNvPr>
            <p:cNvSpPr/>
            <p:nvPr/>
          </p:nvSpPr>
          <p:spPr>
            <a:xfrm>
              <a:off x="3725738" y="2437666"/>
              <a:ext cx="230906" cy="223100"/>
            </a:xfrm>
            <a:prstGeom prst="roundRect">
              <a:avLst/>
            </a:prstGeom>
            <a:grp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4F62425-B941-4354-8A48-5E68490541FD}"/>
              </a:ext>
            </a:extLst>
          </p:cNvPr>
          <p:cNvGrpSpPr/>
          <p:nvPr/>
        </p:nvGrpSpPr>
        <p:grpSpPr>
          <a:xfrm>
            <a:off x="6749408" y="382910"/>
            <a:ext cx="230906" cy="2245808"/>
            <a:chOff x="3725738" y="414958"/>
            <a:chExt cx="230906" cy="2245808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1FCF9CCE-B45A-4B15-A573-5A6D1FEFE2AD}"/>
                </a:ext>
              </a:extLst>
            </p:cNvPr>
            <p:cNvSpPr/>
            <p:nvPr/>
          </p:nvSpPr>
          <p:spPr>
            <a:xfrm>
              <a:off x="3725738" y="414958"/>
              <a:ext cx="230906" cy="2231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B22B346A-044E-4F33-A6E7-A09A90199534}"/>
                </a:ext>
              </a:extLst>
            </p:cNvPr>
            <p:cNvSpPr/>
            <p:nvPr/>
          </p:nvSpPr>
          <p:spPr>
            <a:xfrm>
              <a:off x="3725738" y="937780"/>
              <a:ext cx="230906" cy="2231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DC1EA1B0-4CF7-4C13-A0CC-C403522BC857}"/>
                </a:ext>
              </a:extLst>
            </p:cNvPr>
            <p:cNvSpPr/>
            <p:nvPr/>
          </p:nvSpPr>
          <p:spPr>
            <a:xfrm>
              <a:off x="3725738" y="1444954"/>
              <a:ext cx="230906" cy="2231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B0F8A587-F2DA-44C2-9BD9-F6092FB7088A}"/>
                </a:ext>
              </a:extLst>
            </p:cNvPr>
            <p:cNvSpPr/>
            <p:nvPr/>
          </p:nvSpPr>
          <p:spPr>
            <a:xfrm>
              <a:off x="3725738" y="1934626"/>
              <a:ext cx="230906" cy="2231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04598DB4-4B20-4227-B6FC-F27DE2D614DD}"/>
                </a:ext>
              </a:extLst>
            </p:cNvPr>
            <p:cNvSpPr/>
            <p:nvPr/>
          </p:nvSpPr>
          <p:spPr>
            <a:xfrm>
              <a:off x="3725738" y="2437666"/>
              <a:ext cx="230906" cy="2231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FBB58C8-73D3-4716-9265-482FC3FA71A6}"/>
              </a:ext>
            </a:extLst>
          </p:cNvPr>
          <p:cNvGrpSpPr/>
          <p:nvPr/>
        </p:nvGrpSpPr>
        <p:grpSpPr>
          <a:xfrm>
            <a:off x="9302669" y="382910"/>
            <a:ext cx="230906" cy="1253096"/>
            <a:chOff x="3725738" y="414958"/>
            <a:chExt cx="230906" cy="1253096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6A8D184F-930C-4301-AB93-F92E5DC0285B}"/>
                </a:ext>
              </a:extLst>
            </p:cNvPr>
            <p:cNvSpPr/>
            <p:nvPr/>
          </p:nvSpPr>
          <p:spPr>
            <a:xfrm>
              <a:off x="3725738" y="414958"/>
              <a:ext cx="230906" cy="2231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3BCE32DB-3527-4DC2-AB22-04DFF15D7C59}"/>
                </a:ext>
              </a:extLst>
            </p:cNvPr>
            <p:cNvSpPr/>
            <p:nvPr/>
          </p:nvSpPr>
          <p:spPr>
            <a:xfrm>
              <a:off x="3725738" y="937780"/>
              <a:ext cx="230906" cy="2231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E6A72C96-03F8-4C29-B7F4-BE7AE0E3F0B3}"/>
                </a:ext>
              </a:extLst>
            </p:cNvPr>
            <p:cNvSpPr/>
            <p:nvPr/>
          </p:nvSpPr>
          <p:spPr>
            <a:xfrm>
              <a:off x="3725738" y="1444954"/>
              <a:ext cx="230906" cy="2231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7280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71630</TotalTime>
  <Words>96</Words>
  <Application>Microsoft Office PowerPoint</Application>
  <PresentationFormat>Widescreen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nicky kopp</dc:creator>
  <cp:lastModifiedBy>Carla</cp:lastModifiedBy>
  <cp:revision>80</cp:revision>
  <dcterms:created xsi:type="dcterms:W3CDTF">2017-11-09T01:03:24Z</dcterms:created>
  <dcterms:modified xsi:type="dcterms:W3CDTF">2020-07-21T16:28:41Z</dcterms:modified>
</cp:coreProperties>
</file>